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7" r:id="rId2"/>
    <p:sldId id="259" r:id="rId3"/>
    <p:sldId id="260" r:id="rId4"/>
    <p:sldId id="261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82" y="60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B7916-76C6-4B9A-A8B0-E1F8ADFFB5CB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A7C08-1714-4E61-86F2-7C836488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4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7C08-1714-4E61-86F2-7C836488080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45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2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3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03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4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14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4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40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9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26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42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1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6C41E-0828-4C70-859A-483FC27A4816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C2AAF-87DA-4C42-B2E5-1022C7EA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Mast Butter</a:t>
            </a:r>
            <a:endParaRPr lang="en-US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128835"/>
            <a:ext cx="2440100" cy="3287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:\didi\d\Amar Products photos\Must butter candy\IMG_0070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16099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44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MANGO TANGO</a:t>
            </a:r>
            <a:endParaRPr lang="en-US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280035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:\didi\d\Amar Products photos\Mango tango toffee\IMG_0065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143" y="1524000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632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ORANGE TREAT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67000"/>
            <a:ext cx="237922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28800"/>
            <a:ext cx="2752725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:\didi\d\Amar Products photos\Orange treat\IMG_0034 cop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191" y="1812897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KACCHA AAM</a:t>
            </a:r>
            <a:endParaRPr lang="en-US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28384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:\didi\d\Amar Products photos\KACCHA AAM\IMG_0055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52600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70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MAST COFFEE</a:t>
            </a:r>
            <a:endParaRPr lang="en-US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80718"/>
            <a:ext cx="283845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444" y="2213848"/>
            <a:ext cx="2020956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22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smtClean="0"/>
              <a:t>AMAR PE-NUTTS CANDY</a:t>
            </a:r>
            <a:endParaRPr lang="en-US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28800"/>
            <a:ext cx="2819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818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990600"/>
            <a:ext cx="64008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AMAR FRESHIA FRUIT AND MINT</a:t>
            </a:r>
            <a:endParaRPr lang="en-US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590800"/>
            <a:ext cx="1752600" cy="2749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58143"/>
            <a:ext cx="2050209" cy="278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024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ECLAIRS</a:t>
            </a:r>
            <a:endParaRPr lang="en-US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57266"/>
            <a:ext cx="3154554" cy="3524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3077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H:\didi\d\Amar Products photos\Eclairs Red\IMG_0081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57267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525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MAST LICHI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76400"/>
            <a:ext cx="252412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H:\didi\d\Amar Products photos\Amar Lichi\IMG_0024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95437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621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AMAR MAST ELACHI MILK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2752725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:\didi\d\Amar Products photos\Mast Elaichi\IMG_0029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498" y="1676399"/>
            <a:ext cx="3838575" cy="383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872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838200"/>
            <a:ext cx="83058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AMAR COCONUT FLAVOURED CANDY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2057400"/>
            <a:ext cx="295058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:\didi\d\Amar Products photos\Coconut candy\IMG_0014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155" y="2038350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697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COFFEE TIMES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2771775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H:\didi\d\Amar Products photos\Coffee time (Shruti)\IMG_0049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862137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99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SHRUTI LOLLY POP</a:t>
            </a:r>
            <a:endParaRPr lang="en-US" b="1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15181"/>
            <a:ext cx="2416147" cy="3518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51922"/>
            <a:ext cx="2554005" cy="3445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197" y="1738980"/>
            <a:ext cx="2417605" cy="3671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237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AMAR DAILY MILK BAR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524000"/>
            <a:ext cx="2667000" cy="450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340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IMLY CANDY</a:t>
            </a:r>
            <a:endParaRPr lang="en-US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1828800"/>
            <a:ext cx="267652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0871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KISKIS CANDY </a:t>
            </a:r>
            <a:endParaRPr lang="en-US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142" y="1676400"/>
            <a:ext cx="2847975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:\didi\d\Amar Products photos\Amar (shruti) candies\IMG_0060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4987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595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MIX CANDY</a:t>
            </a:r>
            <a:endParaRPr lang="en-US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762" y="1676400"/>
            <a:ext cx="28956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H:\didi\d\Amar Products photos\Amar candies\IMG_0075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817" y="1733550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898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AMAR TATOO CANDY</a:t>
            </a:r>
            <a:endParaRPr lang="en-US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281" y="1600200"/>
            <a:ext cx="28003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:\didi\d\Amar Products photos\White amar candies\IMG_0019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267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AMAR </a:t>
            </a:r>
            <a:r>
              <a:rPr lang="en-US" b="1" smtClean="0"/>
              <a:t>KACHHI KERY</a:t>
            </a:r>
            <a:endParaRPr lang="en-US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4"/>
            <a:ext cx="9144000" cy="79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582186"/>
            <a:ext cx="2609850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599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61</Words>
  <Application>Microsoft Office PowerPoint</Application>
  <PresentationFormat>On-screen Show (4:3)</PresentationFormat>
  <Paragraphs>20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Amar Mast Butter</vt:lpstr>
      <vt:lpstr>AMAR MANGO TANGO</vt:lpstr>
      <vt:lpstr>AMAR ORANGE TREAT</vt:lpstr>
      <vt:lpstr>AMAR KACCHA AAM</vt:lpstr>
      <vt:lpstr>AMAR MAST COFFEE</vt:lpstr>
      <vt:lpstr>AMAR PE-NUTTS CANDY</vt:lpstr>
      <vt:lpstr>AMAR FRESHIA FRUIT AND MINT</vt:lpstr>
      <vt:lpstr>AMAR ECLAIRS</vt:lpstr>
      <vt:lpstr>AMAR MAST LICHI</vt:lpstr>
      <vt:lpstr>AMAR MAST ELACHI MILK</vt:lpstr>
      <vt:lpstr>AMAR COCONUT FLAVOURED CANDY</vt:lpstr>
      <vt:lpstr>AMAR COFFEE TIMES</vt:lpstr>
      <vt:lpstr>SHRUTI LOLLY POP</vt:lpstr>
      <vt:lpstr>AMAR DAILY MILK BAR</vt:lpstr>
      <vt:lpstr>IMLY CANDY</vt:lpstr>
      <vt:lpstr>AMAR KISKIS CANDY </vt:lpstr>
      <vt:lpstr>AMAR MIX CANDY</vt:lpstr>
      <vt:lpstr>AMAR TATOO CANDY</vt:lpstr>
      <vt:lpstr>AMAR KACHHI KERY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Amar Mast Butter</dc:title>
  <dc:creator>Windows User</dc:creator>
  <cp:lastModifiedBy>Windows User</cp:lastModifiedBy>
  <cp:revision>23</cp:revision>
  <dcterms:created xsi:type="dcterms:W3CDTF">2022-04-23T08:02:38Z</dcterms:created>
  <dcterms:modified xsi:type="dcterms:W3CDTF">2023-03-17T08:17:38Z</dcterms:modified>
</cp:coreProperties>
</file>